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FFFA"/>
    <a:srgbClr val="0E2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AFCA3-60D2-B8C9-17BB-3903002C2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3FFF10-AFAA-C8CE-7E99-484356154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F01CA-C121-A778-5F55-2E862389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461EBE-5328-01FC-7A39-F55A5361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6EF191-CD8A-73E4-5282-3E616504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8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85F85-EF27-22A3-6CBD-1ED05F86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5B35D2-1F69-155F-F568-BF98F504F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88BA0-740C-F9BC-A3A0-C43C6FDB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AEEB8F-CB5B-351D-EC3A-BDDE00B8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AAD09B-DABC-BD27-CD58-209B1823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7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0AADBF-A51E-C0F3-4CF3-A41D78918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E0A16A-9463-03A1-3C96-7CAA7EE12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55DEFA-F6FC-D7C2-468D-471FBC03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A5C3CF-50DA-BFE3-3303-26C526C4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A1B26D-39D0-0D0F-9A70-0513C0CF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5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DDDBB-0A66-21C5-9DA4-A5EB1E60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5533D3-14E9-4A2F-E771-5912FFAE4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EE5ED5-31A6-133A-5C2C-D57433D8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2F5A7E-6339-AD9F-204A-B2C7264C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904A4E-C42D-6330-27E7-B7AD23E4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2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ADDCD-CA0C-A805-CE68-5ABA640B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47D35D-AD86-4865-54AE-5CE279332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BC228F-91A1-258F-9690-86FDFFFF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051AB7-7457-2717-5BA5-9424ADD4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15C061-1D4B-335F-CD12-28312DFF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251BA-AB8A-4C21-38D5-4ECB7562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FB317D-648C-940D-42B8-7605D4F34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1B2BBE-18D9-2EEE-B30A-A24016A4A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86F652-09B5-7E58-88E1-BC39217D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5D5443-4652-1BD8-395B-3026E487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A6FA40-427F-C065-CF97-23B9070B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2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3D82B-5825-B1FE-A6C8-5082F70D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B552B7-917B-FB4F-C755-7006AB63B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739240-AB22-2105-EA80-AABB239B6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61947F-604A-9D64-3B3E-53541C168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72690C-15D3-23A5-F2B5-331297253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58AC67-CC05-EE2A-4A5B-D799F7B5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11/5/24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EE704D-7EB4-1B74-2A46-CA95B2E6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8AC6E0-CAC4-CD33-9B41-DD94CDA6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8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36734-92D7-8D6E-CCD9-C18F551C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AA1AE3-DE90-966E-B227-B9E937A6D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FBBF93-F485-F972-2B6F-3D3DAE96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C296C3-A5B4-78F4-AC49-84C17AC5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1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CA43CC-8754-2664-2025-60EF2EAD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04B2A0-B6D1-F8AE-2956-8E0B5B0F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710BE1-63EE-26D5-75C8-32582C10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6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687C3-5955-BAFA-973C-3EB64133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3362BF-92BE-17E9-4204-DF103AD9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C5E2A2-A870-61B7-453E-C2575A99F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5A6802-C600-D20D-2DBC-A4FC5148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EA7183-0CDB-E205-D97F-F76764B3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5B82CB-DFB2-F3C5-C239-7F4A4A56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7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F2141-2D4D-A906-E08E-EE3EF61D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FD1ECF-4B46-6F83-54E9-2E274CA12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AE0094-5628-C03C-BA05-10193143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CB0890-B025-DD7E-32B0-B81E07DA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11/5/24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77FB0F-04CD-8C3E-D167-9B86528E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F5EF0D-C59C-0A9B-64C4-2D52489E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5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5E1722-18DC-FC6C-2304-49B69EFB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DE8469-6A60-6751-EAEA-F98FACA96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8D6531-3037-5403-BB97-860BC5A51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11/5/24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40F0DB-6C4C-1CD9-2F3D-92B48E385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0B8C2-D889-1FCC-8346-13AC87392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6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BF27B96-B77A-8043-A822-622AD540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5"/>
            <a:ext cx="12192000" cy="68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5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E4D46987-9D99-A775-78D6-B13A7A2F9FC5}"/>
              </a:ext>
            </a:extLst>
          </p:cNvPr>
          <p:cNvSpPr txBox="1"/>
          <p:nvPr/>
        </p:nvSpPr>
        <p:spPr>
          <a:xfrm>
            <a:off x="447472" y="382796"/>
            <a:ext cx="115078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/>
              <a:t>Instrucciones para la Elaboración de Diapositivas – II CIM 2024</a:t>
            </a:r>
            <a:endParaRPr lang="es-EC" sz="2000" dirty="0"/>
          </a:p>
          <a:p>
            <a:pPr algn="just">
              <a:buFont typeface="+mj-lt"/>
              <a:buAutoNum type="arabicPeriod"/>
            </a:pPr>
            <a:r>
              <a:rPr lang="es-EC" sz="2000" b="1" dirty="0"/>
              <a:t>Fuente</a:t>
            </a:r>
            <a:r>
              <a:rPr lang="es-EC" sz="2000" dirty="0"/>
              <a:t>: Utiliza la tipografía </a:t>
            </a:r>
            <a:r>
              <a:rPr lang="es-EC" sz="2000" b="1" dirty="0"/>
              <a:t>Calibri</a:t>
            </a:r>
            <a:r>
              <a:rPr lang="es-EC" sz="2000" dirty="0"/>
              <a:t> en todas las diapositivas.</a:t>
            </a:r>
          </a:p>
          <a:p>
            <a:pPr algn="just">
              <a:buFont typeface="+mj-lt"/>
              <a:buAutoNum type="arabicPeriod"/>
            </a:pPr>
            <a:r>
              <a:rPr lang="es-EC" sz="2000" b="1" dirty="0"/>
              <a:t>Estilos</a:t>
            </a:r>
            <a:r>
              <a:rPr lang="es-EC" sz="2000" dirty="0"/>
              <a:t>: Puedes emplear </a:t>
            </a:r>
            <a:r>
              <a:rPr lang="es-EC" sz="2000" b="1" dirty="0"/>
              <a:t>negritas</a:t>
            </a:r>
            <a:r>
              <a:rPr lang="es-EC" sz="2000" dirty="0"/>
              <a:t>, </a:t>
            </a:r>
            <a:r>
              <a:rPr lang="es-EC" sz="2000" b="1" dirty="0"/>
              <a:t>cursivas</a:t>
            </a:r>
            <a:r>
              <a:rPr lang="es-EC" sz="2000" dirty="0"/>
              <a:t> y estilo </a:t>
            </a:r>
            <a:r>
              <a:rPr lang="es-EC" sz="2000" b="1" dirty="0"/>
              <a:t>regular</a:t>
            </a:r>
            <a:r>
              <a:rPr lang="es-EC" sz="2000" dirty="0"/>
              <a:t> según lo consideres necesario para destacar la información clave.</a:t>
            </a:r>
          </a:p>
          <a:p>
            <a:pPr algn="just">
              <a:buFont typeface="+mj-lt"/>
              <a:buAutoNum type="arabicPeriod"/>
            </a:pPr>
            <a:r>
              <a:rPr lang="es-EC" sz="2000" b="1" dirty="0"/>
              <a:t>Tamaño de letra</a:t>
            </a:r>
            <a:r>
              <a:rPr lang="es-EC" sz="2000" dirty="0"/>
              <a:t>: Asegúrate de que el tamaño del texto sea lo suficientemente grande para que se pueda leer bien, incluso a distancia.</a:t>
            </a:r>
          </a:p>
          <a:p>
            <a:pPr algn="just">
              <a:buFont typeface="+mj-lt"/>
              <a:buAutoNum type="arabicPeriod"/>
            </a:pPr>
            <a:r>
              <a:rPr lang="es-EC" sz="2000" b="1" dirty="0"/>
              <a:t>Número de diapositivas</a:t>
            </a:r>
            <a:r>
              <a:rPr lang="es-EC" sz="2000" dirty="0"/>
              <a:t>: La presentación debe durar </a:t>
            </a:r>
            <a:r>
              <a:rPr lang="es-EC" sz="2000" b="1" dirty="0"/>
              <a:t>10 minutos</a:t>
            </a:r>
            <a:r>
              <a:rPr lang="es-EC" sz="2000" dirty="0"/>
              <a:t>, por lo que recomendamos un máximo de </a:t>
            </a:r>
            <a:r>
              <a:rPr lang="es-EC" sz="2000" b="1" dirty="0"/>
              <a:t>5 diapositivas</a:t>
            </a:r>
            <a:r>
              <a:rPr lang="es-EC" sz="2000" dirty="0"/>
              <a:t>. Evita sobrecargar las diapositivas con demasiado texto o información.</a:t>
            </a:r>
          </a:p>
          <a:p>
            <a:pPr algn="just">
              <a:buFont typeface="+mj-lt"/>
              <a:buAutoNum type="arabicPeriod"/>
            </a:pPr>
            <a:r>
              <a:rPr lang="es-EC" sz="2000" b="1" dirty="0"/>
              <a:t>Pie de diapositiva</a:t>
            </a:r>
            <a:r>
              <a:rPr lang="es-EC" sz="2000" dirty="0"/>
              <a:t>: Cada diapositiva debe incluir el pie de página que te proporcionamos en esta página. No lo modifiques ni lo elimines.</a:t>
            </a:r>
          </a:p>
          <a:p>
            <a:pPr algn="just">
              <a:buFont typeface="+mj-lt"/>
              <a:buAutoNum type="arabicPeriod"/>
            </a:pPr>
            <a:r>
              <a:rPr lang="es-EC" sz="2000" b="1" dirty="0"/>
              <a:t> Video: </a:t>
            </a:r>
            <a:r>
              <a:rPr lang="es-EC" sz="2000" dirty="0"/>
              <a:t>Recuerda seguir las indicaciones que están en la página del congreso para elaborar tu video y enviarlo a info@manglareditores.com</a:t>
            </a:r>
            <a:endParaRPr lang="es-EC" sz="2000" b="1" dirty="0"/>
          </a:p>
          <a:p>
            <a:pPr algn="just"/>
            <a:r>
              <a:rPr lang="es-EC" sz="2000" dirty="0"/>
              <a:t>Recuerda que una presentación clara y concisa es más efectiva. ¡Gracias por tu colaboración!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FC5D81-AE37-5A4A-9941-A824BCB6D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6249"/>
            <a:ext cx="12192000" cy="13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5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2B4DAB-7B8F-0C49-B759-960C8E14E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5"/>
            <a:ext cx="12192000" cy="68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BB5A04-4F15-464F-9EE5-37C20B813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81"/>
            <a:ext cx="12192000" cy="68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84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167</Words>
  <Application>Microsoft Macintosh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Editorial ULVR</dc:creator>
  <cp:lastModifiedBy>Microsoft Office User</cp:lastModifiedBy>
  <cp:revision>9</cp:revision>
  <dcterms:created xsi:type="dcterms:W3CDTF">2024-09-12T13:30:52Z</dcterms:created>
  <dcterms:modified xsi:type="dcterms:W3CDTF">2024-11-05T23:05:18Z</dcterms:modified>
</cp:coreProperties>
</file>